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1" r:id="rId9"/>
    <p:sldId id="264" r:id="rId10"/>
    <p:sldId id="263" r:id="rId11"/>
    <p:sldId id="265" r:id="rId12"/>
    <p:sldId id="272" r:id="rId13"/>
    <p:sldId id="277" r:id="rId14"/>
    <p:sldId id="273" r:id="rId15"/>
    <p:sldId id="276" r:id="rId16"/>
    <p:sldId id="269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7A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67" autoAdjust="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A077-BD20-4A5A-ABCA-D418746208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5042-DAB4-41A6-80C6-6CF4669D4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5042-DAB4-41A6-80C6-6CF4669D43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RI_logo_white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323013"/>
            <a:ext cx="1371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2363"/>
            <a:ext cx="6111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blue format.bmp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83E76"/>
              </a:clrFrom>
              <a:clrTo>
                <a:srgbClr val="083E7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5388" y="6229350"/>
            <a:ext cx="8937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5681663" y="6315075"/>
            <a:ext cx="3810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9th Annual Ronald C. Baird Sea Grant Science Symposium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C1E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B42E-7583-401F-9ACC-3082DE455826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258D-6A80-4046-B646-139F50ED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F8F3-38CB-4817-9D5F-2FA49791E9A7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D660-051D-47F2-9B8E-CAC212366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FD88-D88E-47D0-A81D-D7F815F26F50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EB7D-C3ED-4B52-88B4-C3749999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608F-6CA0-42F1-95FB-8A1B59024996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1F2E-A18D-456A-80B5-636A8C3C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9854-9244-4549-B1CA-AD41513DAA40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A67A-5510-4407-BD9A-8C6335479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7AA8-BE89-41D4-B180-76592BCA22F5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DAE2-A6C5-4A5E-BF9B-D746138E0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1239-88DC-48ED-B9CA-8052262A93E7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3403-A0C9-43EB-8BFB-8FB97447F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87BD-8396-4467-B810-D94DF37BF922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88F1-9B7C-4361-8CF4-DBC73BEE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274F-9177-42BA-B7FB-80C9FFB81E3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8041-056C-4865-9210-35EA697A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D35D-9EA5-4F96-BF4A-D1B024BB9120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6999-34F2-4961-979C-AF49DE1C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65000">
              <a:srgbClr val="000000"/>
            </a:gs>
            <a:gs pos="100000">
              <a:srgbClr val="5A77A9"/>
            </a:gs>
            <a:gs pos="100000">
              <a:srgbClr val="5A77A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Title SLide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BFB2D4-2C87-4958-925A-03BF4631D18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8F6CF-1719-41F2-85B7-DEF141B26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Issues in Southern New England Lobster Stock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162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Penny Howell</a:t>
            </a:r>
          </a:p>
          <a:p>
            <a:r>
              <a:rPr lang="en-US" dirty="0" smtClean="0"/>
              <a:t>Atlantic States Marine Fisheries Commission</a:t>
            </a:r>
          </a:p>
          <a:p>
            <a:r>
              <a:rPr lang="en-US" dirty="0" smtClean="0"/>
              <a:t>Lobster Technical  Committee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245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Narragansett Bay Lobster Settlement Index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1812925"/>
            <a:ext cx="9021763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1309688"/>
            <a:ext cx="882332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5715000"/>
            <a:ext cx="594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Note: Millstone station shut down 1996-1997, circulation pumps </a:t>
            </a:r>
            <a:r>
              <a:rPr lang="en-US" sz="1600" dirty="0" smtClean="0">
                <a:solidFill>
                  <a:schemeClr val="bg1"/>
                </a:solidFill>
              </a:rPr>
              <a:t>only.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Data provided courtesy of Dominion Nuclear Connecticut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14" y="1066800"/>
            <a:ext cx="8751436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5791200"/>
            <a:ext cx="710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 a lower NLL difference indicates a statistically better fit to the 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4419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b="16748"/>
          <a:stretch>
            <a:fillRect/>
          </a:stretch>
        </p:blipFill>
        <p:spPr bwMode="auto">
          <a:xfrm>
            <a:off x="1066800" y="2209800"/>
            <a:ext cx="71943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Laboratory mortality of healthy and diseased lobsters exposed to high water temperatures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638800"/>
            <a:ext cx="738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taken from:  B. Stevens, 2009.  </a:t>
            </a:r>
            <a:r>
              <a:rPr lang="en-US" i="1" dirty="0" smtClean="0">
                <a:solidFill>
                  <a:schemeClr val="bg1"/>
                </a:solidFill>
              </a:rPr>
              <a:t>Diseases of Aquatic Organisms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/>
                </a:solidFill>
              </a:rPr>
              <a:t>88:25-34.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800" y="41148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1242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334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ELIS: Millstone Power Station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6172200"/>
            <a:ext cx="554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provided courtesy of Dominion Nuclear Connecticut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GROWTH </a:t>
            </a:r>
            <a:r>
              <a:rPr lang="en-US" sz="3200" dirty="0" smtClean="0">
                <a:solidFill>
                  <a:schemeClr val="bg1"/>
                </a:solidFill>
              </a:rPr>
              <a:t>of DISEASED </a:t>
            </a:r>
            <a:r>
              <a:rPr lang="en-US" sz="3200" dirty="0" smtClean="0">
                <a:solidFill>
                  <a:schemeClr val="bg1"/>
                </a:solidFill>
              </a:rPr>
              <a:t>AND HEALTHY </a:t>
            </a:r>
            <a:r>
              <a:rPr lang="en-US" sz="3200" dirty="0" smtClean="0">
                <a:solidFill>
                  <a:schemeClr val="bg1"/>
                </a:solidFill>
              </a:rPr>
              <a:t>ANIMALS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molt increment based on recapture of tagged lobsters with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shell disease (n= 838) and without shell disease (n= 922)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1113"/>
          <a:stretch>
            <a:fillRect/>
          </a:stretch>
        </p:blipFill>
        <p:spPr bwMode="auto">
          <a:xfrm>
            <a:off x="1828800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315201" y="5257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Data provided courtesy of Dominion Nuclear </a:t>
            </a:r>
            <a:r>
              <a:rPr lang="en-US" sz="1400" b="1" dirty="0" smtClean="0">
                <a:solidFill>
                  <a:schemeClr val="bg1"/>
                </a:solidFill>
              </a:rPr>
              <a:t>Connecticut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" y="0"/>
          <a:ext cx="8686800" cy="6705600"/>
        </p:xfrm>
        <a:graphic>
          <a:graphicData uri="http://schemas.openxmlformats.org/presentationml/2006/ole">
            <p:oleObj spid="_x0000_s3074" name="Worksheet" r:id="rId3" imgW="5771160" imgH="42188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HYPOTHETICAL PROCESS OF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SNE STOCK DECLINE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UNDERLYING STRESS  </a:t>
            </a:r>
            <a:r>
              <a:rPr lang="en-US" sz="2800" dirty="0" smtClean="0">
                <a:solidFill>
                  <a:schemeClr val="bg1"/>
                </a:solidFill>
              </a:rPr>
              <a:t>(temperature, others?)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CHRONICALLY DISEASED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REDUCED GROWTH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REDUCED REPRODUCTION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1676400" y="2590800"/>
            <a:ext cx="484632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19400" y="3657600"/>
            <a:ext cx="484632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4876800"/>
            <a:ext cx="484632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6950325">
            <a:off x="5188874" y="4185181"/>
            <a:ext cx="2356229" cy="969170"/>
          </a:xfrm>
          <a:prstGeom prst="curvedUpArrow">
            <a:avLst>
              <a:gd name="adj1" fmla="val 19792"/>
              <a:gd name="adj2" fmla="val 63021"/>
              <a:gd name="adj3" fmla="val 299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Changes in the Catch of Sub-legal and Legal Size Lobsters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(no change in vent size)</a:t>
            </a:r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74254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95600"/>
            <a:ext cx="75772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SMFCLobsterFlyer_web06_Page_3.jpg"/>
          <p:cNvPicPr>
            <a:picLocks noChangeAspect="1" noChangeArrowheads="1"/>
          </p:cNvPicPr>
          <p:nvPr/>
        </p:nvPicPr>
        <p:blipFill>
          <a:blip r:embed="rId2" cstate="print"/>
          <a:srcRect l="51950" t="64203" b="1766"/>
          <a:stretch>
            <a:fillRect/>
          </a:stretch>
        </p:blipFill>
        <p:spPr bwMode="auto">
          <a:xfrm>
            <a:off x="914400" y="292100"/>
            <a:ext cx="7162800" cy="656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 Lobster Landings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1341" y="838200"/>
            <a:ext cx="915534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3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88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7696200" cy="357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83801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057400"/>
            <a:ext cx="7848600" cy="424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048000"/>
            <a:ext cx="750393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88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7543800" cy="38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981200"/>
            <a:ext cx="8001000" cy="43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971801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140</Words>
  <Application>Microsoft Office PowerPoint</Application>
  <PresentationFormat>On-screen Show (4:3)</PresentationFormat>
  <Paragraphs>25</Paragraphs>
  <Slides>18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Management Issues in Southern New England Lobster Stock</vt:lpstr>
      <vt:lpstr>Slide 2</vt:lpstr>
      <vt:lpstr>US Lobster Landings</vt:lpstr>
      <vt:lpstr>Slide 4</vt:lpstr>
      <vt:lpstr>Slide 5</vt:lpstr>
      <vt:lpstr>Slide 6</vt:lpstr>
      <vt:lpstr>Slide 7</vt:lpstr>
      <vt:lpstr>Slide 8</vt:lpstr>
      <vt:lpstr>Slide 9</vt:lpstr>
      <vt:lpstr>Narragansett Bay Lobster Settlement Index</vt:lpstr>
      <vt:lpstr>Slide 11</vt:lpstr>
      <vt:lpstr>Slide 12</vt:lpstr>
      <vt:lpstr>Laboratory mortality of healthy and diseased lobsters exposed to high water temperatures</vt:lpstr>
      <vt:lpstr>ELIS: Millstone Power Station  </vt:lpstr>
      <vt:lpstr>GROWTH of DISEASED AND HEALTHY ANIMALS molt increment based on recapture of tagged lobsters with shell disease (n= 838) and without shell disease (n= 922)</vt:lpstr>
      <vt:lpstr>Slide 16</vt:lpstr>
      <vt:lpstr>HYPOTHETICAL PROCESS OF  SNE STOCK DECLINE</vt:lpstr>
      <vt:lpstr>Changes in the Catch of Sub-legal and Legal Size Lobsters (no change in vent size)r</vt:lpstr>
    </vt:vector>
  </TitlesOfParts>
  <Company>State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PHowell</dc:creator>
  <cp:lastModifiedBy>PHowell</cp:lastModifiedBy>
  <cp:revision>100</cp:revision>
  <dcterms:created xsi:type="dcterms:W3CDTF">2010-07-08T19:04:25Z</dcterms:created>
  <dcterms:modified xsi:type="dcterms:W3CDTF">2010-08-09T20:45:09Z</dcterms:modified>
</cp:coreProperties>
</file>